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9" r:id="rId4"/>
    <p:sldId id="270" r:id="rId5"/>
    <p:sldId id="272" r:id="rId6"/>
    <p:sldId id="279" r:id="rId7"/>
    <p:sldId id="280" r:id="rId8"/>
    <p:sldId id="281" r:id="rId9"/>
    <p:sldId id="257" r:id="rId10"/>
    <p:sldId id="259" r:id="rId11"/>
    <p:sldId id="261" r:id="rId12"/>
    <p:sldId id="262" r:id="rId13"/>
    <p:sldId id="263" r:id="rId14"/>
    <p:sldId id="264" r:id="rId15"/>
    <p:sldId id="275" r:id="rId16"/>
    <p:sldId id="273" r:id="rId17"/>
    <p:sldId id="282" r:id="rId18"/>
    <p:sldId id="276" r:id="rId19"/>
    <p:sldId id="2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015" autoAdjust="0"/>
    <p:restoredTop sz="94660" autoAdjust="0"/>
  </p:normalViewPr>
  <p:slideViewPr>
    <p:cSldViewPr snapToGrid="0">
      <p:cViewPr>
        <p:scale>
          <a:sx n="75" d="100"/>
          <a:sy n="75" d="100"/>
        </p:scale>
        <p:origin x="-1238" y="-365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3043"/>
    </p:cViewPr>
  </p:outlineViewPr>
  <p:notesTextViewPr>
    <p:cViewPr>
      <p:scale>
        <a:sx n="1" d="1"/>
        <a:sy n="1" d="1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png>
</file>

<file path=ppt/media/image10.jpeg>
</file>

<file path=ppt/media/image11.png>
</file>

<file path=ppt/media/image12.png>
</file>

<file path=ppt/media/image13.jpeg>
</file>

<file path=ppt/media/image14.wmf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222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62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91725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3844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0038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85303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268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367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4296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1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7295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625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06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126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6763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9710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E82EB-3F95-4719-9277-E6DD87AEE04E}" type="datetimeFigureOut">
              <a:rPr lang="en-IN" smtClean="0"/>
              <a:t>27-04-2016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522B65E-EFE5-4FA8-9220-30B57F936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7429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w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802921" y="730904"/>
            <a:ext cx="82446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SEMI AUTOMATIC VOICE CONTROLLED AND </a:t>
            </a:r>
          </a:p>
          <a:p>
            <a:r>
              <a:rPr lang="en-IN" sz="2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      MOBILE CONTROLLED VEHICLE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59260" y="3372928"/>
            <a:ext cx="569284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SANTHOSH.N                (13BIC030)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LOGESHWARAN.M      (13BIC022)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ARAVINDAN.B              (13BIC023)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PRASANNA KUMAR.R (13BIC012)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62974" y="5486400"/>
            <a:ext cx="2069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PROJECT GUIDE</a:t>
            </a:r>
          </a:p>
          <a:p>
            <a:r>
              <a:rPr lang="en-IN" sz="2000" b="1" dirty="0"/>
              <a:t> </a:t>
            </a:r>
            <a:r>
              <a:rPr lang="en-IN" sz="2000" b="1" dirty="0" smtClean="0"/>
              <a:t>   GANESHAN.M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229320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ULTRASONIC SENSORS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Detecting Range is about 3cm to 4.5m.</a:t>
            </a:r>
          </a:p>
          <a:p>
            <a:r>
              <a:rPr lang="en-IN" sz="2400" dirty="0" smtClean="0"/>
              <a:t>Detection Angle                        :30 degree </a:t>
            </a:r>
          </a:p>
          <a:p>
            <a:r>
              <a:rPr lang="en-IN" sz="2400" dirty="0" smtClean="0"/>
              <a:t>Power supply                            :5v dc supply</a:t>
            </a:r>
          </a:p>
          <a:p>
            <a:r>
              <a:rPr lang="en-IN" sz="2400" dirty="0" smtClean="0"/>
              <a:t>Ultrasonic frequency                 :40 kHz</a:t>
            </a:r>
          </a:p>
          <a:p>
            <a:r>
              <a:rPr lang="en-IN" sz="2400" dirty="0" smtClean="0"/>
              <a:t>Trigger pulse width                   :10 µs</a:t>
            </a:r>
          </a:p>
          <a:p>
            <a:r>
              <a:rPr lang="en-IN" sz="2400" dirty="0" smtClean="0"/>
              <a:t>Global current consumption      :15 mA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400" y="3169920"/>
            <a:ext cx="457200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20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MOTOR DRIVER(L293D)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sz="2400" dirty="0" smtClean="0"/>
              <a:t>Voltage range               :4.5v to 36v</a:t>
            </a:r>
          </a:p>
          <a:p>
            <a:r>
              <a:rPr lang="en-IN" sz="2400" dirty="0" smtClean="0"/>
              <a:t>Current                        :100 mA to drive motor</a:t>
            </a:r>
          </a:p>
          <a:p>
            <a:r>
              <a:rPr lang="en-IN" sz="2400" dirty="0" smtClean="0"/>
              <a:t>Max resistance              :60 </a:t>
            </a:r>
            <a:r>
              <a:rPr lang="el-GR" sz="2400" dirty="0" smtClean="0"/>
              <a:t>Ώ</a:t>
            </a:r>
            <a:r>
              <a:rPr lang="en-IN" sz="2400" dirty="0" smtClean="0"/>
              <a:t>s</a:t>
            </a:r>
          </a:p>
          <a:p>
            <a:r>
              <a:rPr lang="en-IN" sz="2400" dirty="0" smtClean="0"/>
              <a:t>o/p current capability   :600 mA</a:t>
            </a:r>
          </a:p>
          <a:p>
            <a:r>
              <a:rPr lang="en-IN" sz="2400" dirty="0" smtClean="0"/>
              <a:t>Pulsed current              :1.2 mA per drive.</a:t>
            </a:r>
          </a:p>
          <a:p>
            <a:r>
              <a:rPr lang="en-IN" sz="2400" dirty="0" smtClean="0"/>
              <a:t>Package                        :16 pin DIP</a:t>
            </a:r>
          </a:p>
          <a:p>
            <a:r>
              <a:rPr lang="en-IN" sz="2400" dirty="0" smtClean="0"/>
              <a:t>Ic weight                       :2 gram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          </a:t>
            </a:r>
          </a:p>
          <a:p>
            <a:pPr marL="0" indent="0">
              <a:buNone/>
            </a:pPr>
            <a:endParaRPr lang="en-IN" sz="2400" dirty="0" smtClean="0"/>
          </a:p>
        </p:txBody>
      </p:sp>
      <p:pic>
        <p:nvPicPr>
          <p:cNvPr id="3074" name="Picture 2" descr="C:\Users\logesh\Desktop\project pics\motor driv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595" y="3118066"/>
            <a:ext cx="4930285" cy="313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211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IR sensor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Range                         :2-10cm(variable)</a:t>
            </a:r>
          </a:p>
          <a:p>
            <a:r>
              <a:rPr lang="en-IN" sz="2400" dirty="0" smtClean="0"/>
              <a:t>Input supply voltage   :5v</a:t>
            </a:r>
          </a:p>
          <a:p>
            <a:r>
              <a:rPr lang="en-IN" sz="2400" dirty="0" smtClean="0"/>
              <a:t>Sensing range              :min:1cm max:15cm</a:t>
            </a:r>
          </a:p>
          <a:p>
            <a:r>
              <a:rPr lang="en-IN" sz="2400" dirty="0" smtClean="0"/>
              <a:t>Compatible device      :arduino,VAR,8051,PIC,</a:t>
            </a:r>
          </a:p>
          <a:p>
            <a:pPr marL="0" indent="0">
              <a:buNone/>
            </a:pPr>
            <a:r>
              <a:rPr lang="en-IN" sz="2400" dirty="0"/>
              <a:t> </a:t>
            </a:r>
            <a:r>
              <a:rPr lang="en-IN" sz="2400" dirty="0" smtClean="0"/>
              <a:t>                                      ARM, microcontroller.</a:t>
            </a:r>
          </a:p>
          <a:p>
            <a:pPr marL="0" indent="0">
              <a:buNone/>
            </a:pPr>
            <a:endParaRPr lang="en-IN" sz="2400" dirty="0" smtClean="0"/>
          </a:p>
        </p:txBody>
      </p:sp>
      <p:pic>
        <p:nvPicPr>
          <p:cNvPr id="4098" name="Picture 2" descr="C:\Users\logesh\Desktop\project pics\i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1329" y="3027680"/>
            <a:ext cx="4377441" cy="2371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5907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BLUETOOTH MODULE(HC-05)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Sensitivity:80 dBs</a:t>
            </a:r>
          </a:p>
          <a:p>
            <a:r>
              <a:rPr lang="en-IN" sz="2400" dirty="0" smtClean="0"/>
              <a:t>RF transmit power:+4 dBs</a:t>
            </a:r>
          </a:p>
          <a:p>
            <a:r>
              <a:rPr lang="en-IN" sz="2400" dirty="0" smtClean="0"/>
              <a:t>Power supply:1.8v to 3.6v</a:t>
            </a:r>
          </a:p>
          <a:p>
            <a:r>
              <a:rPr lang="en-IN" sz="2400" smtClean="0"/>
              <a:t>Speed : 2.1MBps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pic>
        <p:nvPicPr>
          <p:cNvPr id="1026" name="Picture 2" descr="C:\Users\logesh\Desktop\project pics\Arduino_Bluetooth_Module_with_Baseboard_Wireless_Serial_Po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120" y="251460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6022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DC MOTOR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sz="2400" dirty="0" smtClean="0"/>
              <a:t>Operating range        :3v to 12volts</a:t>
            </a:r>
          </a:p>
          <a:p>
            <a:r>
              <a:rPr lang="en-IN" sz="2400" dirty="0" smtClean="0">
                <a:latin typeface="Calibri" panose="020F0502020204030204" pitchFamily="34" charset="0"/>
              </a:rPr>
              <a:t>Nominal voltage              :12v</a:t>
            </a:r>
          </a:p>
          <a:p>
            <a:r>
              <a:rPr lang="en-IN" sz="2400" dirty="0" smtClean="0">
                <a:latin typeface="Calibri" panose="020F0502020204030204" pitchFamily="34" charset="0"/>
              </a:rPr>
              <a:t>No load speed                  :5000 rpm</a:t>
            </a:r>
          </a:p>
          <a:p>
            <a:r>
              <a:rPr lang="en-IN" sz="2400" dirty="0" smtClean="0">
                <a:latin typeface="Calibri" panose="020F0502020204030204" pitchFamily="34" charset="0"/>
              </a:rPr>
              <a:t>No load current               :0.022A</a:t>
            </a:r>
          </a:p>
          <a:p>
            <a:r>
              <a:rPr lang="en-IN" sz="2400" dirty="0" smtClean="0">
                <a:latin typeface="Calibri" panose="020F0502020204030204" pitchFamily="34" charset="0"/>
              </a:rPr>
              <a:t>Max efficiency speed      :4906 rpm</a:t>
            </a:r>
          </a:p>
          <a:p>
            <a:r>
              <a:rPr lang="en-IN" sz="2400" dirty="0" smtClean="0">
                <a:latin typeface="Calibri" panose="020F0502020204030204" pitchFamily="34" charset="0"/>
              </a:rPr>
              <a:t>Max torque                       :21.1 g.cm</a:t>
            </a:r>
          </a:p>
          <a:p>
            <a:r>
              <a:rPr lang="en-IN" sz="2400" dirty="0" smtClean="0">
                <a:latin typeface="Calibri" panose="020F0502020204030204" pitchFamily="34" charset="0"/>
              </a:rPr>
              <a:t>Weight                               :50 gram</a:t>
            </a:r>
          </a:p>
          <a:p>
            <a:r>
              <a:rPr lang="en-IN" sz="2400" dirty="0" smtClean="0">
                <a:latin typeface="Calibri" panose="020F0502020204030204" pitchFamily="34" charset="0"/>
              </a:rPr>
              <a:t>Operating temp               : -10⁰c to 60⁰c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2387600"/>
            <a:ext cx="4848859" cy="368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65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INITIAL PROTOTYPE </a:t>
            </a:r>
            <a:endParaRPr lang="en-IN" dirty="0"/>
          </a:p>
        </p:txBody>
      </p:sp>
      <p:pic>
        <p:nvPicPr>
          <p:cNvPr id="3074" name="Picture 2" descr="C:\Users\logesh\Desktop\IMG-20160330-WA0003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394" y="1717040"/>
            <a:ext cx="6095206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516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MOBILE CONTROL OPERATION</a:t>
            </a:r>
            <a:endParaRPr lang="en-IN" dirty="0"/>
          </a:p>
        </p:txBody>
      </p:sp>
      <p:pic>
        <p:nvPicPr>
          <p:cNvPr id="1026" name="Picture 2" descr="C:\Users\logesh\Desktop\unname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739" y="2480786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logesh\Desktop\Screenshot_20160330-22304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1960" y="1691640"/>
            <a:ext cx="4241800" cy="4620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44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FINAL OUTLOOK</a:t>
            </a:r>
            <a:endParaRPr lang="en-IN" dirty="0"/>
          </a:p>
        </p:txBody>
      </p:sp>
      <p:pic>
        <p:nvPicPr>
          <p:cNvPr id="6146" name="Picture 2" descr="C:\Users\logesh\Desktop\IMG_20160424_203626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622" y="2160588"/>
            <a:ext cx="3026698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2487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WORKING VIDEO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997178"/>
              </p:ext>
            </p:extLst>
          </p:nvPr>
        </p:nvGraphicFramePr>
        <p:xfrm>
          <a:off x="1798320" y="2507298"/>
          <a:ext cx="7528560" cy="2979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2" name="Packager Shell Object" showAsIcon="1" r:id="rId3" imgW="1526760" imgH="439560" progId="Package">
                  <p:embed/>
                </p:oleObj>
              </mc:Choice>
              <mc:Fallback>
                <p:oleObj name="Packager Shell Object" showAsIcon="1" r:id="rId3" imgW="1526760" imgH="439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8320" y="2507298"/>
                        <a:ext cx="7528560" cy="2979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57488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86333" y="1181819"/>
            <a:ext cx="54361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7200" dirty="0" smtClean="0">
                <a:solidFill>
                  <a:srgbClr val="FF0000"/>
                </a:solidFill>
                <a:latin typeface="Algerian" pitchFamily="82" charset="0"/>
              </a:rPr>
              <a:t>THANK YOU!</a:t>
            </a:r>
            <a:endParaRPr lang="en-IN" sz="7200" dirty="0">
              <a:solidFill>
                <a:srgbClr val="FF0000"/>
              </a:solidFill>
              <a:latin typeface="Algerian" pitchFamily="82" charset="0"/>
            </a:endParaRPr>
          </a:p>
        </p:txBody>
      </p:sp>
      <p:pic>
        <p:nvPicPr>
          <p:cNvPr id="5" name="Picture 2" descr="C:\Users\logesh\Desktop\project pics\celular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855" y="3486330"/>
            <a:ext cx="523875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695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6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6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3600" b="1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OBJECTIVE</a:t>
            </a:r>
            <a:r>
              <a:rPr lang="en-US" sz="34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4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IN" sz="3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sz="3600" dirty="0" smtClean="0">
                <a:latin typeface="Times New Roman" pitchFamily="18" charset="0"/>
                <a:cs typeface="Times New Roman" pitchFamily="18" charset="0"/>
              </a:rPr>
            </a:br>
            <a:endParaRPr lang="en-IN" sz="3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motor vehicle for physically challenged people &amp; modern revolution in automobile world.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39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00809"/>
            <a:ext cx="10972800" cy="4525963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car is designed with a view of development in modern technology as remedy for physically challenged people.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car is designed with three technologies.They are as follows,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Semi automatic.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Voice recognition.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arenR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controlled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                                  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is provided with two sensor which makes our car an automated vehicle.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heart of our vehicle is embedded system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Arduino  UNO(ATMEGA 328)}.            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                    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21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EXISTING MODEL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autonomous vehicle were first introduction by Mercedes Benz.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deficiency in this vehicle is that the vehicle can only be operated automatically and can not be controlled by other means.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Many companies after that were trying to develop autonomous cars and still they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 in progress.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Tata motors ,India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a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company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which is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the automated cars in our country.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699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29360" y="711200"/>
            <a:ext cx="2771913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Block diagram</a:t>
            </a:r>
            <a:endParaRPr lang="en-IN" sz="3200" dirty="0">
              <a:solidFill>
                <a:schemeClr val="accent2"/>
              </a:solidFill>
            </a:endParaRPr>
          </a:p>
        </p:txBody>
      </p:sp>
      <p:pic>
        <p:nvPicPr>
          <p:cNvPr id="2" name="Picture 2" descr="C:\Users\logesh\Desktop\New Bitmap Image (6)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295975"/>
            <a:ext cx="7315200" cy="5226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905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600" y="711200"/>
            <a:ext cx="1951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Flow chart</a:t>
            </a:r>
            <a:endParaRPr lang="en-IN" sz="3200" dirty="0">
              <a:solidFill>
                <a:schemeClr val="accent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146" name="Picture 2" descr="C:\Users\logesh\Desktop\New Bitmap Image (2)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800" y="1295975"/>
            <a:ext cx="8239760" cy="513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3489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27760" y="579120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CONTD….</a:t>
            </a:r>
            <a:endParaRPr lang="en-IN" dirty="0"/>
          </a:p>
        </p:txBody>
      </p:sp>
      <p:pic>
        <p:nvPicPr>
          <p:cNvPr id="7170" name="Picture 2" descr="C:\Users\logesh\Desktop\New Bitmap Image (3)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846" y="1056640"/>
            <a:ext cx="8109834" cy="530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472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81760" y="558800"/>
            <a:ext cx="115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CONTD….</a:t>
            </a:r>
            <a:endParaRPr lang="en-IN" dirty="0"/>
          </a:p>
        </p:txBody>
      </p:sp>
      <p:pic>
        <p:nvPicPr>
          <p:cNvPr id="8233" name="Picture 41" descr="C:\Users\logesh\Desktop\New Bitmap Image (4)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036320"/>
            <a:ext cx="7315200" cy="535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056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COMPONENTS FOR THE PROJECT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694" y="1774509"/>
            <a:ext cx="8596668" cy="3880773"/>
          </a:xfrm>
        </p:spPr>
        <p:txBody>
          <a:bodyPr>
            <a:normAutofit fontScale="40000" lnSpcReduction="20000"/>
          </a:bodyPr>
          <a:lstStyle/>
          <a:p>
            <a:r>
              <a:rPr lang="en-IN" sz="5100" dirty="0" smtClean="0"/>
              <a:t>Arduino Uno board</a:t>
            </a:r>
          </a:p>
          <a:p>
            <a:r>
              <a:rPr lang="en-IN" sz="5100" dirty="0" smtClean="0"/>
              <a:t>Ultrasonic sensors (2)</a:t>
            </a:r>
          </a:p>
          <a:p>
            <a:r>
              <a:rPr lang="en-IN" sz="5100" dirty="0" smtClean="0"/>
              <a:t>DC motor (2)</a:t>
            </a:r>
          </a:p>
          <a:p>
            <a:r>
              <a:rPr lang="en-IN" sz="5100" dirty="0" smtClean="0"/>
              <a:t>Motor driver (2)</a:t>
            </a:r>
          </a:p>
          <a:p>
            <a:r>
              <a:rPr lang="en-IN" sz="5100" dirty="0" smtClean="0"/>
              <a:t>IR sensor (2)</a:t>
            </a:r>
          </a:p>
          <a:p>
            <a:r>
              <a:rPr lang="en-IN" sz="5100" dirty="0" smtClean="0"/>
              <a:t>Bluetooth module</a:t>
            </a:r>
          </a:p>
          <a:p>
            <a:r>
              <a:rPr lang="en-IN" sz="5100" dirty="0" smtClean="0"/>
              <a:t>Chassis</a:t>
            </a:r>
          </a:p>
          <a:p>
            <a:r>
              <a:rPr lang="en-IN" sz="5100" dirty="0" smtClean="0"/>
              <a:t>Battery</a:t>
            </a:r>
          </a:p>
          <a:p>
            <a:r>
              <a:rPr lang="en-IN" sz="5100" dirty="0" smtClean="0"/>
              <a:t>Mobile phone</a:t>
            </a:r>
          </a:p>
          <a:p>
            <a:r>
              <a:rPr lang="en-IN" sz="5100" dirty="0" smtClean="0"/>
              <a:t>Connecting wires</a:t>
            </a:r>
          </a:p>
          <a:p>
            <a:endParaRPr lang="en-IN" sz="2400" dirty="0" smtClean="0"/>
          </a:p>
          <a:p>
            <a:endParaRPr lang="en-IN" sz="2400" dirty="0" smtClean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1386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519</TotalTime>
  <Words>416</Words>
  <Application>Microsoft Office PowerPoint</Application>
  <PresentationFormat>Custom</PresentationFormat>
  <Paragraphs>81</Paragraphs>
  <Slides>19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Facet</vt:lpstr>
      <vt:lpstr>Packager Shell Object</vt:lpstr>
      <vt:lpstr>PowerPoint Presentation</vt:lpstr>
      <vt:lpstr>  OBJECTIVE  </vt:lpstr>
      <vt:lpstr>INTRODUCTION</vt:lpstr>
      <vt:lpstr>EXISTING MODEL</vt:lpstr>
      <vt:lpstr>PowerPoint Presentation</vt:lpstr>
      <vt:lpstr>PowerPoint Presentation</vt:lpstr>
      <vt:lpstr>PowerPoint Presentation</vt:lpstr>
      <vt:lpstr>PowerPoint Presentation</vt:lpstr>
      <vt:lpstr>COMPONENTS FOR THE PROJECT</vt:lpstr>
      <vt:lpstr>ULTRASONIC SENSORS</vt:lpstr>
      <vt:lpstr>MOTOR DRIVER(L293D)</vt:lpstr>
      <vt:lpstr>IR sensor</vt:lpstr>
      <vt:lpstr>BLUETOOTH MODULE(HC-05)</vt:lpstr>
      <vt:lpstr>DC MOTOR</vt:lpstr>
      <vt:lpstr>INITIAL PROTOTYPE </vt:lpstr>
      <vt:lpstr>MOBILE CONTROL OPERATION</vt:lpstr>
      <vt:lpstr>FINAL OUTLOOK</vt:lpstr>
      <vt:lpstr>WORKING VIDEO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 SUBRAMANI</dc:creator>
  <cp:lastModifiedBy>logesh</cp:lastModifiedBy>
  <cp:revision>81</cp:revision>
  <dcterms:created xsi:type="dcterms:W3CDTF">2016-02-03T14:51:12Z</dcterms:created>
  <dcterms:modified xsi:type="dcterms:W3CDTF">2016-04-27T03:53:38Z</dcterms:modified>
</cp:coreProperties>
</file>

<file path=docProps/thumbnail.jpeg>
</file>